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9" r:id="rId23"/>
    <p:sldId id="277" r:id="rId24"/>
    <p:sldId id="278" r:id="rId25"/>
    <p:sldId id="280" r:id="rId26"/>
    <p:sldId id="281" r:id="rId27"/>
    <p:sldId id="282" r:id="rId28"/>
    <p:sldId id="283" r:id="rId29"/>
    <p:sldId id="284" r:id="rId30"/>
    <p:sldId id="286" r:id="rId31"/>
    <p:sldId id="287" r:id="rId3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689" autoAdjust="0"/>
  </p:normalViewPr>
  <p:slideViewPr>
    <p:cSldViewPr>
      <p:cViewPr varScale="1">
        <p:scale>
          <a:sx n="60" d="100"/>
          <a:sy n="60" d="100"/>
        </p:scale>
        <p:origin x="374" y="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7EAC0E-3FE2-450A-AEAF-E0D0278443AB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B6E638-038F-4D68-AD47-8373D14935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797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6E638-038F-4D68-AD47-8373D149357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209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6E638-038F-4D68-AD47-8373D149357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726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6E638-038F-4D68-AD47-8373D149357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362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6E638-038F-4D68-AD47-8373D149357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309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6E638-038F-4D68-AD47-8373D149357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726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6E638-038F-4D68-AD47-8373D149357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219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6E638-038F-4D68-AD47-8373D149357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1903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6E638-038F-4D68-AD47-8373D149357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4965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6E638-038F-4D68-AD47-8373D149357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4558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6E638-038F-4D68-AD47-8373D149357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6866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6E638-038F-4D68-AD47-8373D149357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538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6E638-038F-4D68-AD47-8373D149357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5292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6E638-038F-4D68-AD47-8373D149357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5122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6E638-038F-4D68-AD47-8373D149357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7578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6E638-038F-4D68-AD47-8373D149357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8176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6E638-038F-4D68-AD47-8373D149357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5113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6E638-038F-4D68-AD47-8373D149357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0491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6E638-038F-4D68-AD47-8373D149357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7814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6E638-038F-4D68-AD47-8373D149357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0886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6E638-038F-4D68-AD47-8373D149357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218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6E638-038F-4D68-AD47-8373D149357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5527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6E638-038F-4D68-AD47-8373D149357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304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6E638-038F-4D68-AD47-8373D149357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0074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6E638-038F-4D68-AD47-8373D149357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411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6E638-038F-4D68-AD47-8373D149357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988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6E638-038F-4D68-AD47-8373D149357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947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6E638-038F-4D68-AD47-8373D149357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467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6E638-038F-4D68-AD47-8373D149357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858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6E638-038F-4D68-AD47-8373D149357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62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6E638-038F-4D68-AD47-8373D149357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455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51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51.png"/><Relationship Id="rId4" Type="http://schemas.openxmlformats.org/officeDocument/2006/relationships/image" Target="../media/image7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51.png"/><Relationship Id="rId4" Type="http://schemas.openxmlformats.org/officeDocument/2006/relationships/image" Target="../media/image7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3.png"/><Relationship Id="rId4" Type="http://schemas.openxmlformats.org/officeDocument/2006/relationships/image" Target="../media/image78.png"/><Relationship Id="rId9" Type="http://schemas.openxmlformats.org/officeDocument/2006/relationships/image" Target="../media/image8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7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79.png"/><Relationship Id="rId4" Type="http://schemas.openxmlformats.org/officeDocument/2006/relationships/image" Target="../media/image8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94.png"/><Relationship Id="rId4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1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1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00.png"/><Relationship Id="rId10" Type="http://schemas.openxmlformats.org/officeDocument/2006/relationships/image" Target="../media/image117.png"/><Relationship Id="rId4" Type="http://schemas.openxmlformats.org/officeDocument/2006/relationships/image" Target="../media/image112.png"/><Relationship Id="rId9" Type="http://schemas.openxmlformats.org/officeDocument/2006/relationships/image" Target="../media/image1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00.png"/><Relationship Id="rId4" Type="http://schemas.openxmlformats.org/officeDocument/2006/relationships/image" Target="../media/image1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00.png"/><Relationship Id="rId4" Type="http://schemas.openxmlformats.org/officeDocument/2006/relationships/image" Target="../media/image12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00.png"/><Relationship Id="rId4" Type="http://schemas.openxmlformats.org/officeDocument/2006/relationships/image" Target="../media/image123.png"/><Relationship Id="rId9" Type="http://schemas.openxmlformats.org/officeDocument/2006/relationships/image" Target="../media/image12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100.png"/><Relationship Id="rId4" Type="http://schemas.openxmlformats.org/officeDocument/2006/relationships/image" Target="../media/image123.png"/><Relationship Id="rId9" Type="http://schemas.openxmlformats.org/officeDocument/2006/relationships/image" Target="../media/image12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Relationship Id="rId9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5" Type="http://schemas.openxmlformats.org/officeDocument/2006/relationships/image" Target="../media/image131.png"/><Relationship Id="rId4" Type="http://schemas.openxmlformats.org/officeDocument/2006/relationships/image" Target="../media/image1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5" Type="http://schemas.openxmlformats.org/officeDocument/2006/relationships/image" Target="../media/image131.png"/><Relationship Id="rId4" Type="http://schemas.openxmlformats.org/officeDocument/2006/relationships/image" Target="../media/image1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131.png"/><Relationship Id="rId4" Type="http://schemas.openxmlformats.org/officeDocument/2006/relationships/image" Target="../media/image1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131.png"/><Relationship Id="rId4" Type="http://schemas.openxmlformats.org/officeDocument/2006/relationships/image" Target="../media/image1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26.png"/><Relationship Id="rId10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38.png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1.png"/><Relationship Id="rId10" Type="http://schemas.openxmlformats.org/officeDocument/2006/relationships/image" Target="../media/image63.png"/><Relationship Id="rId4" Type="http://schemas.openxmlformats.org/officeDocument/2006/relationships/image" Target="../media/image59.png"/><Relationship Id="rId9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51.png"/><Relationship Id="rId10" Type="http://schemas.openxmlformats.org/officeDocument/2006/relationships/image" Target="../media/image54.png"/><Relationship Id="rId4" Type="http://schemas.openxmlformats.org/officeDocument/2006/relationships/image" Target="../media/image64.png"/><Relationship Id="rId9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88838" y="9309944"/>
            <a:ext cx="5654291" cy="55076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0195" y="1664801"/>
            <a:ext cx="3010253" cy="55076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5437" y="2240834"/>
            <a:ext cx="10504448" cy="38226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129125" y="6357313"/>
            <a:ext cx="3489526" cy="2520154"/>
            <a:chOff x="15129125" y="6357313"/>
            <a:chExt cx="3489526" cy="25201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29125" y="6357313"/>
              <a:ext cx="3489526" cy="25201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445847" y="6150166"/>
            <a:ext cx="2571871" cy="2571871"/>
            <a:chOff x="13445847" y="6150166"/>
            <a:chExt cx="2571871" cy="25718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445847" y="6150166"/>
              <a:ext cx="2571871" cy="25718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6098" y="985602"/>
            <a:ext cx="3466333" cy="11474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2011" y="985602"/>
            <a:ext cx="1132647" cy="10971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82954" y="3198725"/>
            <a:ext cx="5024585" cy="205670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82954" y="5705392"/>
            <a:ext cx="7839851" cy="24223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354778" y="5698519"/>
            <a:ext cx="5576159" cy="14286"/>
            <a:chOff x="6354778" y="5698519"/>
            <a:chExt cx="5576159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6354778" y="5698519"/>
              <a:ext cx="5576159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0780" y="4022331"/>
            <a:ext cx="8005157" cy="3372172"/>
            <a:chOff x="890780" y="4022331"/>
            <a:chExt cx="8005157" cy="337217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0780" y="4022331"/>
              <a:ext cx="8005157" cy="33721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6098" y="985602"/>
            <a:ext cx="4860047" cy="114622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2011" y="985602"/>
            <a:ext cx="1132647" cy="10971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19352" y="2477351"/>
            <a:ext cx="13047009" cy="6516570"/>
            <a:chOff x="2619352" y="2477351"/>
            <a:chExt cx="13047009" cy="65165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19352" y="2477351"/>
              <a:ext cx="13047009" cy="651657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9000" y="9099059"/>
            <a:ext cx="12429651" cy="65392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19352" y="2477351"/>
            <a:ext cx="13047009" cy="6516570"/>
            <a:chOff x="2619352" y="2477351"/>
            <a:chExt cx="13047009" cy="65165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19352" y="2477351"/>
              <a:ext cx="13047009" cy="651657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2011" y="985602"/>
            <a:ext cx="1132647" cy="10971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46098" y="985602"/>
            <a:ext cx="6790066" cy="114622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6098" y="985602"/>
            <a:ext cx="5574314" cy="114622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2011" y="985602"/>
            <a:ext cx="1142172" cy="11023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79944" y="2507297"/>
            <a:ext cx="4711747" cy="61209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70097" y="2507297"/>
            <a:ext cx="5613623" cy="6120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354778" y="5698519"/>
            <a:ext cx="5576159" cy="14286"/>
            <a:chOff x="6354778" y="5698519"/>
            <a:chExt cx="5576159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6354778" y="5698519"/>
              <a:ext cx="5576159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85025" y="3082270"/>
            <a:ext cx="3999582" cy="5802802"/>
            <a:chOff x="2785025" y="3082270"/>
            <a:chExt cx="3999582" cy="580280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85025" y="3082270"/>
              <a:ext cx="3999582" cy="58028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38353" y="3082270"/>
            <a:ext cx="4160598" cy="5802802"/>
            <a:chOff x="11438353" y="3082270"/>
            <a:chExt cx="4160598" cy="580280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38353" y="3082270"/>
              <a:ext cx="4160598" cy="58028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6098" y="985602"/>
            <a:ext cx="5444095" cy="113670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2011" y="985602"/>
            <a:ext cx="1142172" cy="110230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73754" y="1251211"/>
            <a:ext cx="2031937" cy="82430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97477" y="1910591"/>
            <a:ext cx="15234371" cy="7609088"/>
            <a:chOff x="1697477" y="1910591"/>
            <a:chExt cx="15234371" cy="76090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97477" y="1910591"/>
              <a:ext cx="15234371" cy="760908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9000" y="9099059"/>
            <a:ext cx="12380147" cy="6539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2011" y="985602"/>
            <a:ext cx="1142172" cy="11023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19352" y="2477351"/>
            <a:ext cx="13047009" cy="6516570"/>
            <a:chOff x="2619352" y="2477351"/>
            <a:chExt cx="13047009" cy="65165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19352" y="2477351"/>
              <a:ext cx="13047009" cy="651657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46098" y="985602"/>
            <a:ext cx="5574314" cy="114622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68430" y="1251211"/>
            <a:ext cx="2289994" cy="81478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6098" y="985602"/>
            <a:ext cx="5574314" cy="114622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2011" y="985602"/>
            <a:ext cx="1142172" cy="11023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19352" y="2477351"/>
            <a:ext cx="13047009" cy="6516570"/>
            <a:chOff x="2619352" y="2477351"/>
            <a:chExt cx="13047009" cy="65165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19352" y="2477351"/>
              <a:ext cx="13047009" cy="651657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68429" y="1251211"/>
            <a:ext cx="5424051" cy="81478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9000" y="9099059"/>
            <a:ext cx="16706175" cy="106146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2011" y="985602"/>
            <a:ext cx="1142172" cy="11023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19352" y="2477351"/>
            <a:ext cx="13047009" cy="6516570"/>
            <a:chOff x="2619352" y="2477351"/>
            <a:chExt cx="13047009" cy="65165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19352" y="2477351"/>
              <a:ext cx="13047009" cy="651657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46098" y="985602"/>
            <a:ext cx="5574314" cy="114622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68430" y="1251211"/>
            <a:ext cx="2232851" cy="81478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2011" y="985602"/>
            <a:ext cx="1142172" cy="11023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19352" y="2477351"/>
            <a:ext cx="13047009" cy="6516570"/>
            <a:chOff x="2619352" y="2477351"/>
            <a:chExt cx="13047009" cy="65165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19352" y="2477351"/>
              <a:ext cx="13047009" cy="651657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68430" y="1251211"/>
            <a:ext cx="2261423" cy="81478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46098" y="985602"/>
            <a:ext cx="5574314" cy="114622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9000" y="9099059"/>
            <a:ext cx="15407499" cy="145127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6098" y="985602"/>
            <a:ext cx="4812409" cy="114622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2011" y="985602"/>
            <a:ext cx="1132648" cy="11023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98076" y="2467827"/>
            <a:ext cx="9742513" cy="4866078"/>
            <a:chOff x="1598076" y="2467827"/>
            <a:chExt cx="9742513" cy="486607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8076" y="2467827"/>
              <a:ext cx="9742513" cy="48660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1019" y="7389904"/>
            <a:ext cx="10429139" cy="1609998"/>
            <a:chOff x="971019" y="7389904"/>
            <a:chExt cx="10429139" cy="160999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1019" y="7389904"/>
              <a:ext cx="10429139" cy="160999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84103" y="898409"/>
            <a:ext cx="11442546" cy="66231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936877" y="2781218"/>
            <a:ext cx="516500" cy="690144"/>
            <a:chOff x="1936877" y="2781218"/>
            <a:chExt cx="516500" cy="6901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12340" y="2469859"/>
              <a:ext cx="1033001" cy="1380288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36877" y="2781218"/>
              <a:ext cx="516500" cy="6901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26777" y="6111274"/>
            <a:ext cx="516500" cy="690144"/>
            <a:chOff x="4326777" y="6111274"/>
            <a:chExt cx="516500" cy="69014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02240" y="5799914"/>
              <a:ext cx="1033001" cy="1380288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26777" y="6111274"/>
              <a:ext cx="516500" cy="6901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812137" y="3906489"/>
            <a:ext cx="516500" cy="690144"/>
            <a:chOff x="6812137" y="3906489"/>
            <a:chExt cx="516500" cy="69014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87600" y="3595130"/>
              <a:ext cx="1033001" cy="1380288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12137" y="3906489"/>
              <a:ext cx="516500" cy="69014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607353" y="5043411"/>
            <a:ext cx="516500" cy="690144"/>
            <a:chOff x="7607353" y="5043411"/>
            <a:chExt cx="516500" cy="69014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82816" y="4732052"/>
              <a:ext cx="1033001" cy="1380288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07353" y="5043411"/>
              <a:ext cx="516500" cy="69014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9000" y="9099059"/>
            <a:ext cx="16805623" cy="106146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783167" y="4690184"/>
            <a:ext cx="11446290" cy="55573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2011" y="985602"/>
            <a:ext cx="1584057" cy="115575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31802" y="2473506"/>
            <a:ext cx="4307499" cy="7267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5909" y="3319182"/>
            <a:ext cx="16633896" cy="14286"/>
            <a:chOff x="825909" y="3319182"/>
            <a:chExt cx="16633896" cy="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5909" y="3319182"/>
              <a:ext cx="16633896" cy="142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6297" y="2295730"/>
            <a:ext cx="1080200" cy="104505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31802" y="3437316"/>
            <a:ext cx="9907346" cy="7267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5909" y="4282992"/>
            <a:ext cx="16633896" cy="14286"/>
            <a:chOff x="825909" y="4282992"/>
            <a:chExt cx="16633896" cy="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5909" y="4282992"/>
              <a:ext cx="16633896" cy="1428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6297" y="3259536"/>
            <a:ext cx="1089724" cy="104505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31801" y="4401125"/>
            <a:ext cx="8104252" cy="7267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5909" y="5246802"/>
            <a:ext cx="16633896" cy="14286"/>
            <a:chOff x="825909" y="5246802"/>
            <a:chExt cx="16633896" cy="142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5909" y="5246802"/>
              <a:ext cx="16633896" cy="1428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6297" y="4223345"/>
            <a:ext cx="1080200" cy="104505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31802" y="5364935"/>
            <a:ext cx="9364346" cy="72672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25909" y="6210611"/>
            <a:ext cx="16633896" cy="14286"/>
            <a:chOff x="825909" y="6210611"/>
            <a:chExt cx="16633896" cy="142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5909" y="6210611"/>
              <a:ext cx="16633896" cy="1428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66297" y="5187155"/>
            <a:ext cx="1099247" cy="104505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631802" y="6328744"/>
            <a:ext cx="5212032" cy="72672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25909" y="7174421"/>
            <a:ext cx="16633896" cy="14286"/>
            <a:chOff x="825909" y="7174421"/>
            <a:chExt cx="16633896" cy="1428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5909" y="7174421"/>
              <a:ext cx="16633896" cy="1428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6297" y="6150964"/>
            <a:ext cx="1080200" cy="104505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631802" y="7292554"/>
            <a:ext cx="1797089" cy="72672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25909" y="8138230"/>
            <a:ext cx="16633896" cy="14286"/>
            <a:chOff x="825909" y="8138230"/>
            <a:chExt cx="16633896" cy="1428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5909" y="8138230"/>
              <a:ext cx="16633896" cy="14286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6297" y="7114774"/>
            <a:ext cx="1089724" cy="104505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631802" y="8256363"/>
            <a:ext cx="1749432" cy="71720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25909" y="9102040"/>
            <a:ext cx="16633896" cy="14286"/>
            <a:chOff x="825909" y="9102040"/>
            <a:chExt cx="16633896" cy="1428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5909" y="9102040"/>
              <a:ext cx="16633896" cy="14286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66297" y="8078583"/>
            <a:ext cx="1089724" cy="104852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6098" y="985602"/>
            <a:ext cx="9434562" cy="114622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2011" y="985602"/>
            <a:ext cx="1132648" cy="11023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9302" y="2489293"/>
            <a:ext cx="9318959" cy="6412609"/>
            <a:chOff x="1009302" y="2489293"/>
            <a:chExt cx="9318959" cy="64126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9302" y="2489293"/>
              <a:ext cx="9318959" cy="641260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25049" y="2556458"/>
            <a:ext cx="7218510" cy="134236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25049" y="3832715"/>
            <a:ext cx="7218510" cy="134236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25049" y="5108972"/>
            <a:ext cx="7014634" cy="134236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25049" y="6385230"/>
            <a:ext cx="7016148" cy="134853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425049" y="7661487"/>
            <a:ext cx="7100015" cy="134236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6098" y="985602"/>
            <a:ext cx="9304323" cy="114622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2011" y="985602"/>
            <a:ext cx="1132648" cy="11023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19352" y="2477351"/>
            <a:ext cx="13047009" cy="6516570"/>
            <a:chOff x="2619352" y="2477351"/>
            <a:chExt cx="13047009" cy="65165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19352" y="2477351"/>
              <a:ext cx="13047009" cy="65165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6098" y="985602"/>
            <a:ext cx="7258704" cy="124146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2011" y="985602"/>
            <a:ext cx="1132648" cy="11023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19352" y="2477351"/>
            <a:ext cx="13047009" cy="6516570"/>
            <a:chOff x="2619352" y="2477351"/>
            <a:chExt cx="13047009" cy="65165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19352" y="2477351"/>
              <a:ext cx="13047009" cy="65165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6098" y="985602"/>
            <a:ext cx="8720276" cy="114622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2011" y="985602"/>
            <a:ext cx="1132648" cy="11023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4684" y="2666672"/>
            <a:ext cx="7355067" cy="6197840"/>
            <a:chOff x="794684" y="2666672"/>
            <a:chExt cx="7355067" cy="619784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4684" y="2666672"/>
              <a:ext cx="7355067" cy="61978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38606" y="2592691"/>
            <a:ext cx="5859000" cy="6171429"/>
            <a:chOff x="10438606" y="2592691"/>
            <a:chExt cx="5859000" cy="61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38606" y="2592691"/>
              <a:ext cx="5859000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54778" y="5698519"/>
            <a:ext cx="5576159" cy="14286"/>
            <a:chOff x="6354778" y="5698519"/>
            <a:chExt cx="5576159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6354778" y="5698519"/>
              <a:ext cx="5576159" cy="1428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9000" y="9099059"/>
            <a:ext cx="14146375" cy="106146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6098" y="985602"/>
            <a:ext cx="8720276" cy="114622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2011" y="985602"/>
            <a:ext cx="1132648" cy="11023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33001" y="-155792"/>
            <a:ext cx="15521595" cy="116893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354778" y="5698519"/>
            <a:ext cx="5576159" cy="14286"/>
            <a:chOff x="6354778" y="5698519"/>
            <a:chExt cx="5576159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6354778" y="5698519"/>
              <a:ext cx="5576159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3000847" y="2463119"/>
            <a:ext cx="15500529" cy="638348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9000" y="9099059"/>
            <a:ext cx="8354794" cy="65392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6098" y="985602"/>
            <a:ext cx="2882248" cy="11348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2011" y="985602"/>
            <a:ext cx="1132648" cy="10989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7068" y="2910334"/>
            <a:ext cx="7812043" cy="5566081"/>
            <a:chOff x="847068" y="2910334"/>
            <a:chExt cx="7812043" cy="55660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7068" y="2910334"/>
              <a:ext cx="7812043" cy="556608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21906" y="4634230"/>
            <a:ext cx="4829680" cy="20567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03601" y="6727367"/>
            <a:ext cx="2488783" cy="1480980"/>
            <a:chOff x="5903601" y="6727367"/>
            <a:chExt cx="2488783" cy="14809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03601" y="6727367"/>
              <a:ext cx="2488783" cy="14809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54778" y="5698519"/>
            <a:ext cx="5576159" cy="14286"/>
            <a:chOff x="6354778" y="5698519"/>
            <a:chExt cx="5576159" cy="1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6354778" y="5698519"/>
              <a:ext cx="5576159" cy="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6098" y="985602"/>
            <a:ext cx="4859857" cy="11424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2011" y="985602"/>
            <a:ext cx="1132648" cy="10989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19352" y="2477351"/>
            <a:ext cx="13047009" cy="6516570"/>
            <a:chOff x="2619352" y="2477351"/>
            <a:chExt cx="13047009" cy="65165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19352" y="2477351"/>
              <a:ext cx="13047009" cy="651657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9000" y="9099059"/>
            <a:ext cx="7719242" cy="65392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6098" y="985602"/>
            <a:ext cx="4859857" cy="11424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2011" y="985602"/>
            <a:ext cx="1132648" cy="10989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19352" y="2477351"/>
            <a:ext cx="13047009" cy="6516570"/>
            <a:chOff x="2619352" y="2477351"/>
            <a:chExt cx="13047009" cy="65165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19352" y="2477351"/>
              <a:ext cx="13047009" cy="651657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9000" y="9099059"/>
            <a:ext cx="12809937" cy="65392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6098" y="985602"/>
            <a:ext cx="4859857" cy="11424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2011" y="985602"/>
            <a:ext cx="1132648" cy="10989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19352" y="2467901"/>
            <a:ext cx="13049948" cy="6523459"/>
            <a:chOff x="2619352" y="2467901"/>
            <a:chExt cx="13049948" cy="652345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619352" y="2474791"/>
              <a:ext cx="13047009" cy="6516570"/>
              <a:chOff x="2619352" y="2474791"/>
              <a:chExt cx="13047009" cy="651657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619352" y="2474791"/>
                <a:ext cx="13047009" cy="651657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735967" y="2467901"/>
              <a:ext cx="5925029" cy="6511745"/>
              <a:chOff x="9735967" y="2467901"/>
              <a:chExt cx="5925029" cy="651174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735967" y="2467901"/>
                <a:ext cx="5925029" cy="651174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6098" y="985602"/>
            <a:ext cx="6789857" cy="114435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2011" y="985602"/>
            <a:ext cx="1132648" cy="10989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19352" y="2477351"/>
            <a:ext cx="13047009" cy="6516570"/>
            <a:chOff x="2619352" y="2477351"/>
            <a:chExt cx="13047009" cy="65165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19352" y="2477351"/>
              <a:ext cx="13047009" cy="65165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7724" y="2526344"/>
            <a:ext cx="7887356" cy="205670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85821" y="1251211"/>
            <a:ext cx="7109489" cy="77668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46098" y="985602"/>
            <a:ext cx="3466390" cy="114748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2011" y="985602"/>
            <a:ext cx="1123124" cy="10971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3223" y="4763220"/>
            <a:ext cx="7807998" cy="14286"/>
            <a:chOff x="803223" y="4763220"/>
            <a:chExt cx="7807998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3223" y="4763220"/>
              <a:ext cx="7807998" cy="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09048" y="8328991"/>
            <a:ext cx="6386273" cy="49141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54074" y="2844858"/>
            <a:ext cx="7707090" cy="5379269"/>
            <a:chOff x="9754074" y="2844858"/>
            <a:chExt cx="7707090" cy="537926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54074" y="2844858"/>
              <a:ext cx="7707090" cy="537926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3000847" y="3969209"/>
            <a:ext cx="15500529" cy="638348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11533" y="4916820"/>
            <a:ext cx="6184205" cy="54580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0195" y="1664801"/>
            <a:ext cx="2113072" cy="55076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5437" y="2276271"/>
            <a:ext cx="11598324" cy="71110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21531" y="7119371"/>
            <a:ext cx="1200357" cy="1984283"/>
            <a:chOff x="16721531" y="7119371"/>
            <a:chExt cx="1200357" cy="198428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21531" y="7119371"/>
              <a:ext cx="1200357" cy="19842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8600" y="985602"/>
            <a:ext cx="3016344" cy="11367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8200" y="2526344"/>
            <a:ext cx="17205632" cy="499801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6098" y="985602"/>
            <a:ext cx="2930019" cy="114622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2011" y="985602"/>
            <a:ext cx="1123124" cy="10971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31802" y="2473506"/>
            <a:ext cx="13212594" cy="14322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5909" y="4096148"/>
            <a:ext cx="16633896" cy="14286"/>
            <a:chOff x="825909" y="4096148"/>
            <a:chExt cx="16633896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5909" y="4096148"/>
              <a:ext cx="16633896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6297" y="2295730"/>
            <a:ext cx="1080200" cy="10485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5909" y="5895174"/>
            <a:ext cx="16633896" cy="14286"/>
            <a:chOff x="825909" y="5895174"/>
            <a:chExt cx="16633896" cy="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5909" y="5895174"/>
              <a:ext cx="16633896" cy="1428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6297" y="4103168"/>
            <a:ext cx="1089724" cy="104852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31801" y="4287947"/>
            <a:ext cx="13520900" cy="14322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6098" y="985602"/>
            <a:ext cx="12732705" cy="11367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2011" y="985602"/>
            <a:ext cx="1132647" cy="10971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759919" y="2687429"/>
            <a:ext cx="6659011" cy="5693454"/>
            <a:chOff x="10759919" y="2687429"/>
            <a:chExt cx="6659011" cy="56934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59919" y="2687429"/>
              <a:ext cx="6659011" cy="56934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0952" y="2438719"/>
            <a:ext cx="7664006" cy="4105033"/>
            <a:chOff x="860952" y="2438719"/>
            <a:chExt cx="7664006" cy="41050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0952" y="2438719"/>
              <a:ext cx="7664006" cy="41050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0952" y="6538577"/>
            <a:ext cx="7664006" cy="2439611"/>
            <a:chOff x="860952" y="6538577"/>
            <a:chExt cx="7664006" cy="24396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0952" y="6538577"/>
              <a:ext cx="7664006" cy="243961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206382" y="8500420"/>
            <a:ext cx="5368482" cy="49141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510265" y="7078543"/>
            <a:ext cx="1508571" cy="130346"/>
            <a:chOff x="4510265" y="7078543"/>
            <a:chExt cx="1508571" cy="13034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4510265" y="7078543"/>
              <a:ext cx="1508571" cy="13034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127408" y="6922645"/>
            <a:ext cx="3701216" cy="49141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474989" y="3133019"/>
            <a:ext cx="2936550" cy="3741476"/>
            <a:chOff x="6474989" y="3133019"/>
            <a:chExt cx="2936550" cy="374147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74989" y="3133019"/>
              <a:ext cx="2936550" cy="37414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6098" y="985602"/>
            <a:ext cx="12731981" cy="11379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2011" y="985602"/>
            <a:ext cx="1132647" cy="10971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0122" y="4760109"/>
            <a:ext cx="1533039" cy="1578939"/>
            <a:chOff x="1030122" y="4760109"/>
            <a:chExt cx="1533039" cy="15789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0122" y="4760109"/>
              <a:ext cx="1533039" cy="15789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08097" y="2608885"/>
            <a:ext cx="7027811" cy="6154306"/>
            <a:chOff x="2808097" y="2608885"/>
            <a:chExt cx="7027811" cy="615430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08097" y="2608885"/>
              <a:ext cx="7027811" cy="61543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18755" y="2610100"/>
            <a:ext cx="7223286" cy="6133601"/>
            <a:chOff x="10218755" y="2610100"/>
            <a:chExt cx="7223286" cy="613360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18755" y="2610100"/>
              <a:ext cx="7223286" cy="61336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6098" y="985602"/>
            <a:ext cx="3466466" cy="113670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2011" y="985602"/>
            <a:ext cx="1132647" cy="10971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99516" y="8163764"/>
            <a:ext cx="5373968" cy="4914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2332" y="2996944"/>
            <a:ext cx="7482459" cy="1411843"/>
            <a:chOff x="1212332" y="2996944"/>
            <a:chExt cx="7482459" cy="14118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2332" y="2996944"/>
              <a:ext cx="7482459" cy="14118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54778" y="5698519"/>
            <a:ext cx="5576159" cy="14286"/>
            <a:chOff x="6354778" y="5698519"/>
            <a:chExt cx="5576159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6354778" y="5698519"/>
              <a:ext cx="5576159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73553" y="2887053"/>
            <a:ext cx="7786175" cy="5216738"/>
            <a:chOff x="9673553" y="2887053"/>
            <a:chExt cx="7786175" cy="52167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73553" y="2887053"/>
              <a:ext cx="7786175" cy="52167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99586" y="4699112"/>
            <a:ext cx="7466343" cy="1045288"/>
            <a:chOff x="1199586" y="4699112"/>
            <a:chExt cx="7466343" cy="104528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9586" y="4699112"/>
              <a:ext cx="7466343" cy="10452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99586" y="5772332"/>
            <a:ext cx="7467304" cy="1610137"/>
            <a:chOff x="1199586" y="5772332"/>
            <a:chExt cx="7467304" cy="161013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9586" y="5772332"/>
              <a:ext cx="7467304" cy="16101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99586" y="7442415"/>
            <a:ext cx="7467304" cy="1026754"/>
            <a:chOff x="1199586" y="7442415"/>
            <a:chExt cx="7467304" cy="102675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9586" y="7442415"/>
              <a:ext cx="7467304" cy="10267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6098" y="985602"/>
            <a:ext cx="3466447" cy="114622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2011" y="985602"/>
            <a:ext cx="1132647" cy="10971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07149" y="2530154"/>
            <a:ext cx="4100632" cy="6216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78771" y="3173422"/>
            <a:ext cx="4532327" cy="5559182"/>
            <a:chOff x="2578771" y="3173422"/>
            <a:chExt cx="4532327" cy="55591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78771" y="3173422"/>
              <a:ext cx="4532327" cy="555918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17238" y="8548039"/>
            <a:ext cx="5373140" cy="48189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354778" y="5698519"/>
            <a:ext cx="5576159" cy="14286"/>
            <a:chOff x="6354778" y="5698519"/>
            <a:chExt cx="5576159" cy="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6354778" y="5698519"/>
              <a:ext cx="5576159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06145" y="2921850"/>
            <a:ext cx="8401306" cy="5539611"/>
            <a:chOff x="9206145" y="2921850"/>
            <a:chExt cx="8401306" cy="553961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06145" y="2921850"/>
              <a:ext cx="8401306" cy="55396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6098" y="985602"/>
            <a:ext cx="6550838" cy="119384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2011" y="985602"/>
            <a:ext cx="1132647" cy="10971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43913" y="3173422"/>
            <a:ext cx="4686331" cy="5559687"/>
            <a:chOff x="2443913" y="3173422"/>
            <a:chExt cx="4686331" cy="555968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43913" y="3173422"/>
              <a:ext cx="4686331" cy="555968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77250" y="2530154"/>
            <a:ext cx="3154461" cy="62160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958573" y="3173422"/>
            <a:ext cx="4669848" cy="5558790"/>
            <a:chOff x="10958573" y="3173422"/>
            <a:chExt cx="4669848" cy="55587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58573" y="3173422"/>
              <a:ext cx="4669848" cy="555879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02442" y="2530154"/>
            <a:ext cx="4067051" cy="62160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354778" y="5698519"/>
            <a:ext cx="5576159" cy="14286"/>
            <a:chOff x="6354778" y="5698519"/>
            <a:chExt cx="5576159" cy="14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6354778" y="5698519"/>
              <a:ext cx="5576159" cy="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30</Words>
  <Application>Microsoft Office PowerPoint</Application>
  <PresentationFormat>사용자 지정</PresentationFormat>
  <Paragraphs>30</Paragraphs>
  <Slides>31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5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이승원</cp:lastModifiedBy>
  <cp:revision>37</cp:revision>
  <dcterms:created xsi:type="dcterms:W3CDTF">2023-06-21T14:39:25Z</dcterms:created>
  <dcterms:modified xsi:type="dcterms:W3CDTF">2023-06-21T07:02:34Z</dcterms:modified>
</cp:coreProperties>
</file>